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15" autoAdjust="0"/>
    <p:restoredTop sz="94660"/>
  </p:normalViewPr>
  <p:slideViewPr>
    <p:cSldViewPr snapToGrid="0">
      <p:cViewPr varScale="1">
        <p:scale>
          <a:sx n="89" d="100"/>
          <a:sy n="89" d="100"/>
        </p:scale>
        <p:origin x="120" y="1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736C42-5B3C-4848-A44B-DF755BC5E492}" type="datetimeFigureOut">
              <a:rPr lang="en-IN" smtClean="0"/>
              <a:t>01-07-2021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623456-85B2-492A-9B13-44905D32B7F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89582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736C42-5B3C-4848-A44B-DF755BC5E492}" type="datetimeFigureOut">
              <a:rPr lang="en-IN" smtClean="0"/>
              <a:t>01-07-2021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623456-85B2-492A-9B13-44905D32B7F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688087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736C42-5B3C-4848-A44B-DF755BC5E492}" type="datetimeFigureOut">
              <a:rPr lang="en-IN" smtClean="0"/>
              <a:t>01-07-2021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623456-85B2-492A-9B13-44905D32B7F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845936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736C42-5B3C-4848-A44B-DF755BC5E492}" type="datetimeFigureOut">
              <a:rPr lang="en-IN" smtClean="0"/>
              <a:t>01-07-2021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623456-85B2-492A-9B13-44905D32B7F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645161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736C42-5B3C-4848-A44B-DF755BC5E492}" type="datetimeFigureOut">
              <a:rPr lang="en-IN" smtClean="0"/>
              <a:t>01-07-2021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623456-85B2-492A-9B13-44905D32B7F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758303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736C42-5B3C-4848-A44B-DF755BC5E492}" type="datetimeFigureOut">
              <a:rPr lang="en-IN" smtClean="0"/>
              <a:t>01-07-2021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623456-85B2-492A-9B13-44905D32B7F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467388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736C42-5B3C-4848-A44B-DF755BC5E492}" type="datetimeFigureOut">
              <a:rPr lang="en-IN" smtClean="0"/>
              <a:t>01-07-2021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623456-85B2-492A-9B13-44905D32B7F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136845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736C42-5B3C-4848-A44B-DF755BC5E492}" type="datetimeFigureOut">
              <a:rPr lang="en-IN" smtClean="0"/>
              <a:t>01-07-2021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623456-85B2-492A-9B13-44905D32B7F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490553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736C42-5B3C-4848-A44B-DF755BC5E492}" type="datetimeFigureOut">
              <a:rPr lang="en-IN" smtClean="0"/>
              <a:t>01-07-2021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623456-85B2-492A-9B13-44905D32B7F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77352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736C42-5B3C-4848-A44B-DF755BC5E492}" type="datetimeFigureOut">
              <a:rPr lang="en-IN" smtClean="0"/>
              <a:t>01-07-2021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623456-85B2-492A-9B13-44905D32B7F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198385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736C42-5B3C-4848-A44B-DF755BC5E492}" type="datetimeFigureOut">
              <a:rPr lang="en-IN" smtClean="0"/>
              <a:t>01-07-2021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623456-85B2-492A-9B13-44905D32B7F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867080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736C42-5B3C-4848-A44B-DF755BC5E492}" type="datetimeFigureOut">
              <a:rPr lang="en-IN" smtClean="0"/>
              <a:t>01-07-2021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623456-85B2-492A-9B13-44905D32B7F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738893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IN" b="1" dirty="0" smtClean="0"/>
              <a:t>Convolutional </a:t>
            </a:r>
            <a:r>
              <a:rPr lang="en-IN" b="1" dirty="0"/>
              <a:t>N</a:t>
            </a:r>
            <a:r>
              <a:rPr lang="en-IN" b="1" dirty="0" smtClean="0"/>
              <a:t>eural Network (CNN)</a:t>
            </a:r>
            <a:br>
              <a:rPr lang="en-IN" b="1" dirty="0" smtClean="0"/>
            </a:b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60522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130" y="670898"/>
            <a:ext cx="10337739" cy="5420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34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077" y="774552"/>
            <a:ext cx="9527876" cy="5284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733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453" y="527125"/>
            <a:ext cx="9973554" cy="5455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578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869" y="842342"/>
            <a:ext cx="9450201" cy="5508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253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3439" y="782508"/>
            <a:ext cx="9785122" cy="5394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161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6222" y="1118795"/>
            <a:ext cx="9509760" cy="4593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513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0511" y="469460"/>
            <a:ext cx="9830977" cy="5352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410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412" y="677413"/>
            <a:ext cx="9523263" cy="5190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1766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5990" y="1194098"/>
            <a:ext cx="9349803" cy="4322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7647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2131" y="742278"/>
            <a:ext cx="9552273" cy="4981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7941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9513" y="1064652"/>
            <a:ext cx="8671615" cy="4786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051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3191" y="1011218"/>
            <a:ext cx="8977133" cy="4797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9743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785" y="562761"/>
            <a:ext cx="10509015" cy="5614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862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414" y="712671"/>
            <a:ext cx="9313601" cy="4969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5741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4900" y="731521"/>
            <a:ext cx="9538414" cy="5135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2662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595" y="548640"/>
            <a:ext cx="9895292" cy="5324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0248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8871" y="635960"/>
            <a:ext cx="9048471" cy="5399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4709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2582" y="769722"/>
            <a:ext cx="9406835" cy="5072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0631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6383" y="656216"/>
            <a:ext cx="9618711" cy="5297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9321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2200" y="1027906"/>
            <a:ext cx="8582312" cy="4781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2492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609052"/>
            <a:ext cx="10059295" cy="5567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3045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744015"/>
            <a:ext cx="10039454" cy="4748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400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7930" y="882127"/>
            <a:ext cx="9199985" cy="4636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7544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479" y="688489"/>
            <a:ext cx="9667133" cy="5189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3797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32392"/>
            <a:ext cx="10515600" cy="5044571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204" y="949511"/>
            <a:ext cx="8809896" cy="4229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7128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7029" y="882127"/>
            <a:ext cx="8991907" cy="4876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4825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6507" y="1027906"/>
            <a:ext cx="9191210" cy="4903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3156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0506" y="657262"/>
            <a:ext cx="8908958" cy="5186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0677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7383" y="931506"/>
            <a:ext cx="8883296" cy="4463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3530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1455" y="828339"/>
            <a:ext cx="9280345" cy="4796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80381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352" y="487779"/>
            <a:ext cx="9605963" cy="5336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20884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2446" y="915740"/>
            <a:ext cx="9060349" cy="478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1189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2423" y="1052527"/>
            <a:ext cx="8886433" cy="4698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940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350" y="846829"/>
            <a:ext cx="9519526" cy="5330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12830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6601" y="799732"/>
            <a:ext cx="8863013" cy="4923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15861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2200" y="677097"/>
            <a:ext cx="9473173" cy="503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68426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067" y="553657"/>
            <a:ext cx="9884429" cy="5354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09501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IN" sz="6000" dirty="0" smtClean="0"/>
          </a:p>
          <a:p>
            <a:pPr marL="0" indent="0" algn="ctr">
              <a:buNone/>
            </a:pPr>
            <a:r>
              <a:rPr lang="en-IN" sz="6000" smtClean="0"/>
              <a:t>The </a:t>
            </a:r>
            <a:r>
              <a:rPr lang="en-IN" sz="6000" dirty="0" smtClean="0"/>
              <a:t>End</a:t>
            </a:r>
            <a:endParaRPr lang="en-IN" sz="6000" dirty="0"/>
          </a:p>
        </p:txBody>
      </p:sp>
    </p:spTree>
    <p:extLst>
      <p:ext uri="{BB962C8B-B14F-4D97-AF65-F5344CB8AC3E}">
        <p14:creationId xmlns:p14="http://schemas.microsoft.com/office/powerpoint/2010/main" val="35955015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713" y="354368"/>
            <a:ext cx="10515600" cy="1325563"/>
          </a:xfrm>
        </p:spPr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3263" y="1247887"/>
            <a:ext cx="9078500" cy="5004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244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641" y="914401"/>
            <a:ext cx="9140407" cy="5030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486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7141" y="546512"/>
            <a:ext cx="9622903" cy="5339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452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9603" y="1027906"/>
            <a:ext cx="9463384" cy="506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137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81177" y="1027906"/>
            <a:ext cx="9453419" cy="4993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053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</TotalTime>
  <Words>8</Words>
  <Application>Microsoft Office PowerPoint</Application>
  <PresentationFormat>Widescreen</PresentationFormat>
  <Paragraphs>3</Paragraphs>
  <Slides>44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8" baseType="lpstr">
      <vt:lpstr>Arial</vt:lpstr>
      <vt:lpstr>Calibri</vt:lpstr>
      <vt:lpstr>Calibri Light</vt:lpstr>
      <vt:lpstr>Office Theme</vt:lpstr>
      <vt:lpstr>Convolutional Neural Network (CNN)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Convolutional Neural Network (CNN) </dc:title>
  <dc:creator>Mr. Apratim Mitra</dc:creator>
  <cp:lastModifiedBy>Mr. Apratim Mitra</cp:lastModifiedBy>
  <cp:revision>33</cp:revision>
  <dcterms:created xsi:type="dcterms:W3CDTF">2021-06-30T18:04:26Z</dcterms:created>
  <dcterms:modified xsi:type="dcterms:W3CDTF">2021-06-30T19:38:30Z</dcterms:modified>
</cp:coreProperties>
</file>